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0DB23F-9F28-442E-9966-951A0F265461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17" autoAdjust="0"/>
    <p:restoredTop sz="94660"/>
  </p:normalViewPr>
  <p:slideViewPr>
    <p:cSldViewPr snapToGrid="0">
      <p:cViewPr>
        <p:scale>
          <a:sx n="75" d="100"/>
          <a:sy n="75" d="100"/>
        </p:scale>
        <p:origin x="197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4712-1A64-41D7-AD13-E738609F2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35AC4-2711-43B0-8E63-A1BB535C5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5E5D8-E0C3-46D1-B50B-958F4C5D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446A4-E33D-46A6-9FD1-DD7AF36F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1C18D-B0D5-4BAC-9076-D1C1A4C6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1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4479-91BA-4AA4-ADD9-89AF6A9B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D9053-9606-4EB4-85A2-6FBCE051D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DE145-E95A-4E57-9CEE-1EE7EC9C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4F68A-8A45-43CB-97FD-3F1670A8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8984F-1494-4115-9A36-BEAC4E4E2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61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A13D4-235E-4375-AF0F-60621A463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5CECE-3431-476D-BCB7-0B8A6C15E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43FF4-325C-4997-A814-AA39FBA5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60EBF-8127-4DC5-AC56-4ACF882D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75522-D362-438E-96E8-4023B379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54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B67B5-5A72-4050-9AF8-EFE0EBF0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02F8E-900B-4EB4-8248-7D2A09CE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4804C-20EE-43BA-ADA5-4E4281CA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DE3A9-0064-461A-A379-54FF1B94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B2E59-CA52-4F4A-924F-329285589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55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6ED1-E646-4040-B5B5-C53911BF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674BA-5F2A-4BDE-AD56-86526BE78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D0C42-81AB-4F1A-BE83-655151C3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97A43-C598-4EA3-8158-492F21E7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887CC-48EC-4EC2-8BC0-43CD9773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8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4CB2-70BA-42EA-B568-FDC61146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D24F0-D833-4F74-9101-32135203B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0CB3D-2A76-422B-A898-44BE906F8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AB7C7-D961-4668-90D9-E32A3794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124A9-389F-4BAB-8A8E-1E71CF7F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3BF55-F3E3-49F9-B275-A8312BF2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50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5759-96DB-4EA4-A6F7-635F6DE8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BF28C-6EC2-44A8-9AAF-0319E02AE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FABC2-5DB3-4D76-91FD-A1EAEF12C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32A42-C1B2-4903-BBBB-23D8075F9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CC063-AA0E-4233-B475-C4B07941F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3F7E0-D8B4-4562-A3B3-1F93112E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01A05-2E3C-41F5-80AE-97977842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35CB70-F1C4-4DD3-A25F-05AA5616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58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924B-8D37-4112-BA82-B6672E63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9E498-6840-4808-B63B-7DC0E031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00D13-05A3-4E56-B7CB-0BD12758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94399-217F-498F-9C4F-BF0EF640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3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F4B17-7207-4DB3-96DE-3E82B360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0D5E8-67CC-4CED-B087-500A6E9F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842EE-8E22-4E61-9DE9-FCDF7401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5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8E985-11D4-4289-BC34-13985289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C852-99BC-4C36-9D69-866FEF292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ABBC8-1907-4D8B-B372-9B64989B3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5CCD0-BF27-4C70-8335-8F8394D8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0881B-39B9-4CB2-9A43-194DEB31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B9799-FFDB-46FE-A9DA-FA60598E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9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518A-1567-4234-ACE8-0D19D51C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5BC9C-3E6C-4B90-9523-97B1DCA51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1B2A2-B21C-47F0-9278-94CAD9640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FA087-34DD-429B-9FA5-C236269D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53B91-1ECA-4D18-9BC8-07B190CB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A3389-19E9-4626-91FB-0F97E8EC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2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6F228B-BB32-47AF-B4E7-326619B8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04E19-BAE4-40B9-A179-0F3D1078B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7BF8F-1D84-44FD-8366-AA853C2B1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BAB3-8ABA-4495-B5F9-AEC53B2676A1}" type="datetimeFigureOut">
              <a:rPr lang="de-DE" smtClean="0"/>
              <a:t>15.09.2022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C18C6-0FDD-4BD2-A3E4-ADB09D696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BD45A-995B-42FB-88BD-9C4AF0DE1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F0E9-AAF0-46DB-AA32-568B2AF4BF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A9EE-0BE7-4950-95DE-D3EBDB9D76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Gas </a:t>
            </a:r>
            <a:r>
              <a:rPr lang="de-DE" dirty="0" err="1"/>
              <a:t>Calibration</a:t>
            </a:r>
            <a:r>
              <a:rPr lang="de-DE" dirty="0"/>
              <a:t> - Haber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4FB5-6002-4ABB-959A-75DFF7BEC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Baris Alkan</a:t>
            </a:r>
          </a:p>
        </p:txBody>
      </p:sp>
    </p:spTree>
    <p:extLst>
      <p:ext uri="{BB962C8B-B14F-4D97-AF65-F5344CB8AC3E}">
        <p14:creationId xmlns:p14="http://schemas.microsoft.com/office/powerpoint/2010/main" val="170501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descr="Project Path: C:\Users\alkan\Desktop\Gas calibration-15.09.2022.opju&#10;PE Folder: /Gas calibration-15.09.2022/Folder1/&#10;Short Name: N2-new">
            <a:extLst>
              <a:ext uri="{FF2B5EF4-FFF2-40B4-BE49-F238E27FC236}">
                <a16:creationId xmlns:a16="http://schemas.microsoft.com/office/drawing/2014/main" id="{1D06FD23-6ECA-4723-8830-3666B02EE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426670"/>
              </p:ext>
            </p:extLst>
          </p:nvPr>
        </p:nvGraphicFramePr>
        <p:xfrm>
          <a:off x="1272988" y="0"/>
          <a:ext cx="89477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2" name="Object 1" descr="Project Path: C:\Users\alkan\Desktop\Gas calibration-15.09.2022.opju&#10;PE Folder: /Gas calibration-15.09.2022/Folder1/&#10;Short Name: N2-new">
                        <a:extLst>
                          <a:ext uri="{FF2B5EF4-FFF2-40B4-BE49-F238E27FC236}">
                            <a16:creationId xmlns:a16="http://schemas.microsoft.com/office/drawing/2014/main" id="{E00AA236-949A-4F8A-BEE2-DFAFCED1FE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2988" y="0"/>
                        <a:ext cx="89477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34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descr="Project Path: C:\Users\alkan\Desktop\Calibration curves_HABER.opju&#10;PE Folder: /Calibration curves_HABER/Folder1/&#10;Short Name: Ar-new">
            <a:extLst>
              <a:ext uri="{FF2B5EF4-FFF2-40B4-BE49-F238E27FC236}">
                <a16:creationId xmlns:a16="http://schemas.microsoft.com/office/drawing/2014/main" id="{3D693582-8F54-4105-AE90-B71AFD58D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188193"/>
              </p:ext>
            </p:extLst>
          </p:nvPr>
        </p:nvGraphicFramePr>
        <p:xfrm>
          <a:off x="1004047" y="0"/>
          <a:ext cx="89477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2" name="Object 1" descr="Project Path: C:\Users\alkan\Desktop\Calibration curves_HABER.opju&#10;PE Folder: /Calibration curves_HABER/Folder1/&#10;Short Name: Ar-new">
                        <a:extLst>
                          <a:ext uri="{FF2B5EF4-FFF2-40B4-BE49-F238E27FC236}">
                            <a16:creationId xmlns:a16="http://schemas.microsoft.com/office/drawing/2014/main" id="{18120208-29B7-4FE8-83F4-65AF472754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047" y="0"/>
                        <a:ext cx="89477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06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descr="Project Path: C:\Users\alkan\Desktop\Calibration curves_HABER.opju&#10;PE Folder: /Calibration curves_HABER/Folder1/&#10;Short Name: H2-new">
            <a:extLst>
              <a:ext uri="{FF2B5EF4-FFF2-40B4-BE49-F238E27FC236}">
                <a16:creationId xmlns:a16="http://schemas.microsoft.com/office/drawing/2014/main" id="{3BEC26C3-B0AE-4A91-9217-7B708B9628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046019"/>
              </p:ext>
            </p:extLst>
          </p:nvPr>
        </p:nvGraphicFramePr>
        <p:xfrm>
          <a:off x="1828800" y="0"/>
          <a:ext cx="89477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2" name="Object 1" descr="Project Path: C:\Users\alkan\Desktop\Calibration curves_HABER.opju&#10;PE Folder: /Calibration curves_HABER/Folder1/&#10;Short Name: H2-new">
                        <a:extLst>
                          <a:ext uri="{FF2B5EF4-FFF2-40B4-BE49-F238E27FC236}">
                            <a16:creationId xmlns:a16="http://schemas.microsoft.com/office/drawing/2014/main" id="{74D3FD2A-4768-4FF8-BC20-14F2F75239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0"/>
                        <a:ext cx="89477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78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descr="Project Path: C:\Users\alkan\Downloads\Calibration of the gases_MFCs_Elmo_09.12.2021 (10).opju&#10;PE Folder: /Calibration of the gases_MFCs_Elmo_09.12.2021 (10)/Folder1/&#10;Short Name: NH3-flowview5">
            <a:extLst>
              <a:ext uri="{FF2B5EF4-FFF2-40B4-BE49-F238E27FC236}">
                <a16:creationId xmlns:a16="http://schemas.microsoft.com/office/drawing/2014/main" id="{0A1D3A4F-11D0-4405-971E-A7625E1E7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745021"/>
              </p:ext>
            </p:extLst>
          </p:nvPr>
        </p:nvGraphicFramePr>
        <p:xfrm>
          <a:off x="0" y="-161365"/>
          <a:ext cx="89477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2" name="Object 1" descr="Project Path: C:\Users\alkan\Downloads\Calibration of the gases_MFCs_Elmo_09.12.2021 (10).opju&#10;PE Folder: /Calibration of the gases_MFCs_Elmo_09.12.2021 (10)/Folder1/&#10;Short Name: NH3-flowview5">
                        <a:extLst>
                          <a:ext uri="{FF2B5EF4-FFF2-40B4-BE49-F238E27FC236}">
                            <a16:creationId xmlns:a16="http://schemas.microsoft.com/office/drawing/2014/main" id="{BE4EE2B0-6191-473E-92FA-912DC1FBAB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61365"/>
                        <a:ext cx="89477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9164E5-FE9D-475A-9569-8265E324E8A7}"/>
              </a:ext>
            </a:extLst>
          </p:cNvPr>
          <p:cNvSpPr txBox="1"/>
          <p:nvPr/>
        </p:nvSpPr>
        <p:spPr>
          <a:xfrm>
            <a:off x="8191501" y="1308847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MFC-NH3 (maximum 30 ml/min)</a:t>
            </a:r>
          </a:p>
        </p:txBody>
      </p:sp>
    </p:spTree>
    <p:extLst>
      <p:ext uri="{BB962C8B-B14F-4D97-AF65-F5344CB8AC3E}">
        <p14:creationId xmlns:p14="http://schemas.microsoft.com/office/powerpoint/2010/main" val="428482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descr="Project Path: C:\Users\alkan\Downloads\Calibration of the gases_MFCs_Elmo_09.12.2021 (10).opju&#10;PE Folder: /Calibration of the gases_MFCs_Elmo_09.12.2021 (10)/Folder1/&#10;Short Name: NH3-flowview6">
            <a:extLst>
              <a:ext uri="{FF2B5EF4-FFF2-40B4-BE49-F238E27FC236}">
                <a16:creationId xmlns:a16="http://schemas.microsoft.com/office/drawing/2014/main" id="{B2266F6D-61AE-4A5B-911A-B0E75F16BE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114636"/>
              </p:ext>
            </p:extLst>
          </p:nvPr>
        </p:nvGraphicFramePr>
        <p:xfrm>
          <a:off x="348192" y="379941"/>
          <a:ext cx="7732626" cy="5926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2" name="Object 1" descr="Project Path: C:\Users\alkan\Downloads\Calibration of the gases_MFCs_Elmo_09.12.2021 (10).opju&#10;PE Folder: /Calibration of the gases_MFCs_Elmo_09.12.2021 (10)/Folder1/&#10;Short Name: NH3-flowview6">
                        <a:extLst>
                          <a:ext uri="{FF2B5EF4-FFF2-40B4-BE49-F238E27FC236}">
                            <a16:creationId xmlns:a16="http://schemas.microsoft.com/office/drawing/2014/main" id="{E636FEB2-AC12-478E-8B0A-1D4AA1FC4C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192" y="379941"/>
                        <a:ext cx="7732626" cy="5926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6E807E-31B1-48AF-99EC-F4720F4262FD}"/>
              </a:ext>
            </a:extLst>
          </p:cNvPr>
          <p:cNvSpPr txBox="1"/>
          <p:nvPr/>
        </p:nvSpPr>
        <p:spPr>
          <a:xfrm>
            <a:off x="7804751" y="1181847"/>
            <a:ext cx="2520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MFC-NH3 (maximum 300 ml/min)</a:t>
            </a:r>
          </a:p>
        </p:txBody>
      </p:sp>
    </p:spTree>
    <p:extLst>
      <p:ext uri="{BB962C8B-B14F-4D97-AF65-F5344CB8AC3E}">
        <p14:creationId xmlns:p14="http://schemas.microsoft.com/office/powerpoint/2010/main" val="134404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Graph</vt:lpstr>
      <vt:lpstr>Unicode Origin Graph</vt:lpstr>
      <vt:lpstr>Gas Calibration - Haber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Calibration - Haber</dc:title>
  <dc:creator>Baris Alkan</dc:creator>
  <cp:lastModifiedBy>Baris Alkan</cp:lastModifiedBy>
  <cp:revision>1</cp:revision>
  <dcterms:created xsi:type="dcterms:W3CDTF">2022-09-15T08:39:18Z</dcterms:created>
  <dcterms:modified xsi:type="dcterms:W3CDTF">2022-09-15T08:43:27Z</dcterms:modified>
</cp:coreProperties>
</file>