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0DB23F-9F28-442E-9966-951A0F265461}">
          <p14:sldIdLst>
            <p14:sldId id="256"/>
            <p14:sldId id="257"/>
            <p14:sldId id="258"/>
            <p14:sldId id="259"/>
            <p14:sldId id="260"/>
            <p14:sldId id="26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17" autoAdjust="0"/>
    <p:restoredTop sz="94660"/>
  </p:normalViewPr>
  <p:slideViewPr>
    <p:cSldViewPr snapToGrid="0">
      <p:cViewPr>
        <p:scale>
          <a:sx n="75" d="100"/>
          <a:sy n="75" d="100"/>
        </p:scale>
        <p:origin x="1974" y="9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A4712-1A64-41D7-AD13-E738609F23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D35AC4-2711-43B0-8E63-A1BB535C58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F5E5D8-E0C3-46D1-B50B-958F4C5D6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CBAB3-8ABA-4495-B5F9-AEC53B2676A1}" type="datetimeFigureOut">
              <a:rPr lang="de-DE" smtClean="0"/>
              <a:t>15.09.2022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0446A4-E33D-46A6-9FD1-DD7AF36F2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B1C18D-B0D5-4BAC-9076-D1C1A4C60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7F0E9-AAF0-46DB-AA32-568B2AF4BFC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914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E4479-91BA-4AA4-ADD9-89AF6A9B6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AD9053-9606-4EB4-85A2-6FBCE051D2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ADE145-E95A-4E57-9CEE-1EE7EC9CB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CBAB3-8ABA-4495-B5F9-AEC53B2676A1}" type="datetimeFigureOut">
              <a:rPr lang="de-DE" smtClean="0"/>
              <a:t>15.09.2022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A4F68A-8A45-43CB-97FD-3F1670A8F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B8984F-1494-4115-9A36-BEAC4E4E2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7F0E9-AAF0-46DB-AA32-568B2AF4BFC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1619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AA13D4-235E-4375-AF0F-60621A4635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05CECE-3431-476D-BCB7-0B8A6C15E3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643FF4-325C-4997-A814-AA39FBA55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CBAB3-8ABA-4495-B5F9-AEC53B2676A1}" type="datetimeFigureOut">
              <a:rPr lang="de-DE" smtClean="0"/>
              <a:t>15.09.2022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60EBF-8127-4DC5-AC56-4ACF882D5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475522-D362-438E-96E8-4023B379F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7F0E9-AAF0-46DB-AA32-568B2AF4BFC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6546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B67B5-5A72-4050-9AF8-EFE0EBF04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B02F8E-900B-4EB4-8248-7D2A09CEA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4804C-20EE-43BA-ADA5-4E4281CA2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CBAB3-8ABA-4495-B5F9-AEC53B2676A1}" type="datetimeFigureOut">
              <a:rPr lang="de-DE" smtClean="0"/>
              <a:t>15.09.2022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5DE3A9-0064-461A-A379-54FF1B945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CB2E59-CA52-4F4A-924F-329285589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7F0E9-AAF0-46DB-AA32-568B2AF4BFC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8559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C6ED1-E646-4040-B5B5-C53911BF1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3674BA-5F2A-4BDE-AD56-86526BE78D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AD0C42-81AB-4F1A-BE83-655151C33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CBAB3-8ABA-4495-B5F9-AEC53B2676A1}" type="datetimeFigureOut">
              <a:rPr lang="de-DE" smtClean="0"/>
              <a:t>15.09.2022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097A43-C598-4EA3-8158-492F21E76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0887CC-48EC-4EC2-8BC0-43CD9773E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7F0E9-AAF0-46DB-AA32-568B2AF4BFC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588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94CB2-70BA-42EA-B568-FDC61146C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D24F0-D833-4F74-9101-32135203B5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60CB3D-2A76-422B-A898-44BE906F8A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1AB7C7-D961-4668-90D9-E32A3794F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CBAB3-8ABA-4495-B5F9-AEC53B2676A1}" type="datetimeFigureOut">
              <a:rPr lang="de-DE" smtClean="0"/>
              <a:t>15.09.2022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D124A9-389F-4BAB-8A8E-1E71CF7FD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B3BF55-F3E3-49F9-B275-A8312BF27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7F0E9-AAF0-46DB-AA32-568B2AF4BFC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0501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45759-96DB-4EA4-A6F7-635F6DE83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2BF28C-6EC2-44A8-9AAF-0319E02AEB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0FABC2-5DB3-4D76-91FD-A1EAEF12C8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C32A42-C1B2-4903-BBBB-23D8075F9A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3CC063-AA0E-4233-B475-C4B07941FB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E3F7E0-D8B4-4562-A3B3-1F93112E1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CBAB3-8ABA-4495-B5F9-AEC53B2676A1}" type="datetimeFigureOut">
              <a:rPr lang="de-DE" smtClean="0"/>
              <a:t>15.09.2022</a:t>
            </a:fld>
            <a:endParaRPr lang="de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601A05-2E3C-41F5-80AE-979778425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35CB70-F1C4-4DD3-A25F-05AA5616A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7F0E9-AAF0-46DB-AA32-568B2AF4BFC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8584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0924B-8D37-4112-BA82-B6672E63D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B9E498-6840-4808-B63B-7DC0E0311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CBAB3-8ABA-4495-B5F9-AEC53B2676A1}" type="datetimeFigureOut">
              <a:rPr lang="de-DE" smtClean="0"/>
              <a:t>15.09.2022</a:t>
            </a:fld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B00D13-05A3-4E56-B7CB-0BD127585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D94399-217F-498F-9C4F-BF0EF6405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7F0E9-AAF0-46DB-AA32-568B2AF4BFC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7362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1F4B17-7207-4DB3-96DE-3E82B3607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CBAB3-8ABA-4495-B5F9-AEC53B2676A1}" type="datetimeFigureOut">
              <a:rPr lang="de-DE" smtClean="0"/>
              <a:t>15.09.2022</a:t>
            </a:fld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30D5E8-67CC-4CED-B087-500A6E9FA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C842EE-8E22-4E61-9DE9-FCDF7401C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7F0E9-AAF0-46DB-AA32-568B2AF4BFC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6508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8E985-11D4-4289-BC34-13985289F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0C852-99BC-4C36-9D69-866FEF292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1ABBC8-1907-4D8B-B372-9B64989B39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15CCD0-BF27-4C70-8335-8F8394D87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CBAB3-8ABA-4495-B5F9-AEC53B2676A1}" type="datetimeFigureOut">
              <a:rPr lang="de-DE" smtClean="0"/>
              <a:t>15.09.2022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30881B-39B9-4CB2-9A43-194DEB31B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B9799-FFDB-46FE-A9DA-FA60598E0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7F0E9-AAF0-46DB-AA32-568B2AF4BFC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5993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3518A-1567-4234-ACE8-0D19D51C9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95BC9C-3E6C-4B90-9523-97B1DCA519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51B2A2-B21C-47F0-9278-94CAD9640C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DFA087-34DD-429B-9FA5-C236269D9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CBAB3-8ABA-4495-B5F9-AEC53B2676A1}" type="datetimeFigureOut">
              <a:rPr lang="de-DE" smtClean="0"/>
              <a:t>15.09.2022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C53B91-1ECA-4D18-9BC8-07B190CB4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5A3389-19E9-4626-91FB-0F97E8EC9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7F0E9-AAF0-46DB-AA32-568B2AF4BFC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0270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6F228B-BB32-47AF-B4E7-326619B82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504E19-BAE4-40B9-A179-0F3D1078B7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77BF8F-1D84-44FD-8366-AA853C2B19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CBAB3-8ABA-4495-B5F9-AEC53B2676A1}" type="datetimeFigureOut">
              <a:rPr lang="de-DE" smtClean="0"/>
              <a:t>15.09.2022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1C18C6-0FDD-4BD2-A3E4-ADB09D6969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BBD45A-995B-42FB-88BD-9C4AF0DE12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7F0E9-AAF0-46DB-AA32-568B2AF4BFC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131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BA9EE-0BE7-4950-95DE-D3EBDB9D76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Gas </a:t>
            </a:r>
            <a:r>
              <a:rPr lang="de-DE" dirty="0" err="1"/>
              <a:t>Calibration</a:t>
            </a:r>
            <a:r>
              <a:rPr lang="de-DE" dirty="0"/>
              <a:t> - Haber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184FB5-6002-4ABB-959A-75DFF7BEC1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Baris Alkan</a:t>
            </a:r>
          </a:p>
        </p:txBody>
      </p:sp>
    </p:spTree>
    <p:extLst>
      <p:ext uri="{BB962C8B-B14F-4D97-AF65-F5344CB8AC3E}">
        <p14:creationId xmlns:p14="http://schemas.microsoft.com/office/powerpoint/2010/main" val="1705011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descr="Project Path: C:\Users\alkan\Desktop\Gas calibration-15.09.2022.opju&#10;PE Folder: /Gas calibration-15.09.2022/Folder1/&#10;Short Name: N2-new">
            <a:extLst>
              <a:ext uri="{FF2B5EF4-FFF2-40B4-BE49-F238E27FC236}">
                <a16:creationId xmlns:a16="http://schemas.microsoft.com/office/drawing/2014/main" id="{1D06FD23-6ECA-4723-8830-3666B02EEF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5426670"/>
              </p:ext>
            </p:extLst>
          </p:nvPr>
        </p:nvGraphicFramePr>
        <p:xfrm>
          <a:off x="1272988" y="0"/>
          <a:ext cx="8947751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Graph" r:id="rId3" imgW="9802440" imgH="7502760" progId="Origin95.Graph">
                  <p:embed/>
                </p:oleObj>
              </mc:Choice>
              <mc:Fallback>
                <p:oleObj name="Graph" r:id="rId3" imgW="9802440" imgH="7502760" progId="Origin95.Graph">
                  <p:embed/>
                  <p:pic>
                    <p:nvPicPr>
                      <p:cNvPr id="2" name="Object 1" descr="Project Path: C:\Users\alkan\Desktop\Gas calibration-15.09.2022.opju&#10;PE Folder: /Gas calibration-15.09.2022/Folder1/&#10;Short Name: N2-new">
                        <a:extLst>
                          <a:ext uri="{FF2B5EF4-FFF2-40B4-BE49-F238E27FC236}">
                            <a16:creationId xmlns:a16="http://schemas.microsoft.com/office/drawing/2014/main" id="{E00AA236-949A-4F8A-BEE2-DFAFCED1FE4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72988" y="0"/>
                        <a:ext cx="8947751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1349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descr="Project Path: C:\Users\alkan\Desktop\Calibration curves_HABER.opju&#10;PE Folder: /Calibration curves_HABER/Folder1/&#10;Short Name: Ar-new">
            <a:extLst>
              <a:ext uri="{FF2B5EF4-FFF2-40B4-BE49-F238E27FC236}">
                <a16:creationId xmlns:a16="http://schemas.microsoft.com/office/drawing/2014/main" id="{3D693582-8F54-4105-AE90-B71AFD58D6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6188193"/>
              </p:ext>
            </p:extLst>
          </p:nvPr>
        </p:nvGraphicFramePr>
        <p:xfrm>
          <a:off x="1004047" y="0"/>
          <a:ext cx="8947751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Graph" r:id="rId3" imgW="9802440" imgH="7502760" progId="Origin95.Graph">
                  <p:embed/>
                </p:oleObj>
              </mc:Choice>
              <mc:Fallback>
                <p:oleObj name="Graph" r:id="rId3" imgW="9802440" imgH="7502760" progId="Origin95.Graph">
                  <p:embed/>
                  <p:pic>
                    <p:nvPicPr>
                      <p:cNvPr id="2" name="Object 1" descr="Project Path: C:\Users\alkan\Desktop\Calibration curves_HABER.opju&#10;PE Folder: /Calibration curves_HABER/Folder1/&#10;Short Name: Ar-new">
                        <a:extLst>
                          <a:ext uri="{FF2B5EF4-FFF2-40B4-BE49-F238E27FC236}">
                            <a16:creationId xmlns:a16="http://schemas.microsoft.com/office/drawing/2014/main" id="{18120208-29B7-4FE8-83F4-65AF472754D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04047" y="0"/>
                        <a:ext cx="8947751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35066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descr="Project Path: C:\Users\alkan\Desktop\Calibration curves_HABER.opju&#10;PE Folder: /Calibration curves_HABER/Folder1/&#10;Short Name: H2-new">
            <a:extLst>
              <a:ext uri="{FF2B5EF4-FFF2-40B4-BE49-F238E27FC236}">
                <a16:creationId xmlns:a16="http://schemas.microsoft.com/office/drawing/2014/main" id="{3BEC26C3-B0AE-4A91-9217-7B708B96285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5046019"/>
              </p:ext>
            </p:extLst>
          </p:nvPr>
        </p:nvGraphicFramePr>
        <p:xfrm>
          <a:off x="1828800" y="0"/>
          <a:ext cx="8947751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Graph" r:id="rId3" imgW="9802440" imgH="7502760" progId="Origin95.Graph">
                  <p:embed/>
                </p:oleObj>
              </mc:Choice>
              <mc:Fallback>
                <p:oleObj name="Graph" r:id="rId3" imgW="9802440" imgH="7502760" progId="Origin95.Graph">
                  <p:embed/>
                  <p:pic>
                    <p:nvPicPr>
                      <p:cNvPr id="2" name="Object 1" descr="Project Path: C:\Users\alkan\Desktop\Calibration curves_HABER.opju&#10;PE Folder: /Calibration curves_HABER/Folder1/&#10;Short Name: H2-new">
                        <a:extLst>
                          <a:ext uri="{FF2B5EF4-FFF2-40B4-BE49-F238E27FC236}">
                            <a16:creationId xmlns:a16="http://schemas.microsoft.com/office/drawing/2014/main" id="{74D3FD2A-4768-4FF8-BC20-14F2F75239A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28800" y="0"/>
                        <a:ext cx="8947751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3788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descr="Project Path: C:\Users\alkan\Downloads\Calibration of the gases_MFCs_Elmo_09.12.2021 (10).opju&#10;PE Folder: /Calibration of the gases_MFCs_Elmo_09.12.2021 (10)/Folder1/&#10;Short Name: NH3-flowview5">
            <a:extLst>
              <a:ext uri="{FF2B5EF4-FFF2-40B4-BE49-F238E27FC236}">
                <a16:creationId xmlns:a16="http://schemas.microsoft.com/office/drawing/2014/main" id="{0A1D3A4F-11D0-4405-971E-A7625E1E7D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1745021"/>
              </p:ext>
            </p:extLst>
          </p:nvPr>
        </p:nvGraphicFramePr>
        <p:xfrm>
          <a:off x="0" y="-161365"/>
          <a:ext cx="8947751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Graph" r:id="rId3" imgW="9802440" imgH="7502760" progId="Origin95.Graph">
                  <p:embed/>
                </p:oleObj>
              </mc:Choice>
              <mc:Fallback>
                <p:oleObj name="Graph" r:id="rId3" imgW="9802440" imgH="7502760" progId="Origin95.Graph">
                  <p:embed/>
                  <p:pic>
                    <p:nvPicPr>
                      <p:cNvPr id="2" name="Object 1" descr="Project Path: C:\Users\alkan\Downloads\Calibration of the gases_MFCs_Elmo_09.12.2021 (10).opju&#10;PE Folder: /Calibration of the gases_MFCs_Elmo_09.12.2021 (10)/Folder1/&#10;Short Name: NH3-flowview5">
                        <a:extLst>
                          <a:ext uri="{FF2B5EF4-FFF2-40B4-BE49-F238E27FC236}">
                            <a16:creationId xmlns:a16="http://schemas.microsoft.com/office/drawing/2014/main" id="{BE4EE2B0-6191-473E-92FA-912DC1FBAB1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-161365"/>
                        <a:ext cx="8947751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69164E5-FE9D-475A-9569-8265E324E8A7}"/>
              </a:ext>
            </a:extLst>
          </p:cNvPr>
          <p:cNvSpPr txBox="1"/>
          <p:nvPr/>
        </p:nvSpPr>
        <p:spPr>
          <a:xfrm>
            <a:off x="8191501" y="1308847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MFC-NH3 (maximum 30 ml/min)</a:t>
            </a:r>
          </a:p>
        </p:txBody>
      </p:sp>
    </p:spTree>
    <p:extLst>
      <p:ext uri="{BB962C8B-B14F-4D97-AF65-F5344CB8AC3E}">
        <p14:creationId xmlns:p14="http://schemas.microsoft.com/office/powerpoint/2010/main" val="4284826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descr="Project Path: C:\Users\alkan\Downloads\Calibration of the gases_MFCs_Elmo_09.12.2021 (10).opju&#10;PE Folder: /Calibration of the gases_MFCs_Elmo_09.12.2021 (10)/Folder1/&#10;Short Name: NH3-flowview6">
            <a:extLst>
              <a:ext uri="{FF2B5EF4-FFF2-40B4-BE49-F238E27FC236}">
                <a16:creationId xmlns:a16="http://schemas.microsoft.com/office/drawing/2014/main" id="{B2266F6D-61AE-4A5B-911A-B0E75F16BED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0114636"/>
              </p:ext>
            </p:extLst>
          </p:nvPr>
        </p:nvGraphicFramePr>
        <p:xfrm>
          <a:off x="348192" y="379941"/>
          <a:ext cx="7732626" cy="59266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Graph" r:id="rId3" imgW="9802440" imgH="7502760" progId="Origin95.Graph">
                  <p:embed/>
                </p:oleObj>
              </mc:Choice>
              <mc:Fallback>
                <p:oleObj name="Graph" r:id="rId3" imgW="9802440" imgH="7502760" progId="Origin95.Graph">
                  <p:embed/>
                  <p:pic>
                    <p:nvPicPr>
                      <p:cNvPr id="2" name="Object 1" descr="Project Path: C:\Users\alkan\Downloads\Calibration of the gases_MFCs_Elmo_09.12.2021 (10).opju&#10;PE Folder: /Calibration of the gases_MFCs_Elmo_09.12.2021 (10)/Folder1/&#10;Short Name: NH3-flowview6">
                        <a:extLst>
                          <a:ext uri="{FF2B5EF4-FFF2-40B4-BE49-F238E27FC236}">
                            <a16:creationId xmlns:a16="http://schemas.microsoft.com/office/drawing/2014/main" id="{E636FEB2-AC12-478E-8B0A-1D4AA1FC4C9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8192" y="379941"/>
                        <a:ext cx="7732626" cy="59266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16E807E-31B1-48AF-99EC-F4720F4262FD}"/>
              </a:ext>
            </a:extLst>
          </p:cNvPr>
          <p:cNvSpPr txBox="1"/>
          <p:nvPr/>
        </p:nvSpPr>
        <p:spPr>
          <a:xfrm>
            <a:off x="7804751" y="1181847"/>
            <a:ext cx="2520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MFC-NH3 (maximum 300 ml/min)</a:t>
            </a:r>
          </a:p>
        </p:txBody>
      </p:sp>
    </p:spTree>
    <p:extLst>
      <p:ext uri="{BB962C8B-B14F-4D97-AF65-F5344CB8AC3E}">
        <p14:creationId xmlns:p14="http://schemas.microsoft.com/office/powerpoint/2010/main" val="1344044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Widescreen</PresentationFormat>
  <Paragraphs>4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Graph</vt:lpstr>
      <vt:lpstr>Unicode Origin Graph</vt:lpstr>
      <vt:lpstr>Gas Calibration - Haber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 Calibration - Haber</dc:title>
  <dc:creator>Baris Alkan</dc:creator>
  <cp:lastModifiedBy>Baris Alkan</cp:lastModifiedBy>
  <cp:revision>1</cp:revision>
  <dcterms:created xsi:type="dcterms:W3CDTF">2022-09-15T08:39:18Z</dcterms:created>
  <dcterms:modified xsi:type="dcterms:W3CDTF">2022-09-15T08:43:27Z</dcterms:modified>
</cp:coreProperties>
</file>