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64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00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27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80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06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7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4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08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35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70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41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98429-3F49-4671-AD0D-711FAB241B0E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9844-65DF-4220-9577-F3EC347211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16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ject Path: R:\NH3 decomposition\Results\Experiment\NH3 MFC calibration\Fitting.opju&#10;PE Folder: /Fitting/Folder1/&#10;Short Name: Graph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130" y="-136525"/>
            <a:ext cx="8948744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9844-65DF-4220-9577-F3EC3472118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63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MPG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Binh Ngo</dc:creator>
  <cp:lastModifiedBy>Anh Binh Ngo</cp:lastModifiedBy>
  <cp:revision>1</cp:revision>
  <dcterms:created xsi:type="dcterms:W3CDTF">2023-08-04T12:27:32Z</dcterms:created>
  <dcterms:modified xsi:type="dcterms:W3CDTF">2023-08-04T12:27:48Z</dcterms:modified>
</cp:coreProperties>
</file>