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4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BD879-A6B8-416B-9609-CAD6E9269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4EFF0-B876-48C1-8AA1-03918F9E1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3469C-BB1C-4C5D-AA6C-E7E488030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69DF8-E7AD-44DA-8E61-FBFC3650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0C108-6939-48BE-AB55-BAF91571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811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5BCB6-9456-42A2-B667-75095B48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6A094-89EE-4B54-8A47-0009F7773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D0FFB-8C6F-4DDF-BD29-6E11DD7C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061F7-2282-4630-8E84-D5BC2EA77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0A2EC-6657-43C4-B40F-FFECCA9B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84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2CB5D7-BA87-41E3-A00A-634EFD6EA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826F6-82DB-4A23-8A70-292FB01DE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FBD9-1F28-4479-ABC4-846D71BBF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04DFF-6DD3-4ED5-9C0C-086537AD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D0930-907D-4B59-95DB-3B4631B2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90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29FE-E542-4D35-909E-3FDD23BF7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4835A-6FAB-4DDF-ADE3-852D25FE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A0AAF-B562-4226-86F9-FD0BFAE2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A0F05-7603-427F-8F9E-090863A5A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04405-0BD7-46C5-8C02-73E4E15F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90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3110C-1D17-4C87-9EBC-67E050C54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ABE6D-88FE-4280-999A-FBD3505CD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16BAA-284C-4ADB-B824-F6CB68AA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A773-3F54-4FFE-9E12-F1706EC2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075D4-3F6C-46AB-A465-C05DBED1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88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F806-F0E7-4BD4-B760-23A15447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7088F-CD61-4D5E-B758-91BAE9965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DE140-F132-4E09-8017-34A39EC72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E55DD-6179-4E47-BE7E-13A836E5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1A9BC-6B24-41CA-8E3A-6EB49A8CE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0F7A4-12F9-4F6C-9D74-7F24990D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30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6FA81-D85B-4096-9EBD-0BCBDDA04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777BC-09D5-48B6-8F77-D8C091E56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AC5892-7075-4264-8E81-EA3DE0767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4A2E0-F553-4687-A414-8192647F9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C82997-2242-4EBE-BCEB-F4DF89A05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3D7F1-97D0-4397-A2DE-F4FCBF3B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0209F-0431-44F5-9CE0-F82D4736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409B4-98B6-47B5-843D-0609FF1B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47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5816D-15A4-469A-B576-C1B36343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A93A62-AAF3-4983-8122-8E1A25DA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82D067-07DC-4960-A098-B45E2DF0C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A5594A-C71E-4F63-A792-2B7ABBF86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69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005552-BD4D-4820-A5DB-4F42FF4D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11201-84C2-4B92-8283-606022253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D4AF3-006D-46BE-BB77-ED80C559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18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0C0F-7B81-43DB-93FD-2697FA7A1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F31F-D22A-45C4-8768-68EC64C1C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F306A-59EB-480A-BC9F-788763182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8C168-ED0C-43E3-8E9B-7DAE358C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65336-9B54-424D-ADE3-811EF46D7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032C2-40F9-4A5D-886B-5F423976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83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6688-91A4-4CB1-BBC5-D3BC554BC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89773-033B-4773-B9B8-91765A536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06965-D582-47EC-BA24-F5FC4709D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74EA8-35C6-4BDB-9FC1-D616EC11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A91DF-160F-476F-B645-F5792914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43B15-7690-4303-8260-A3BF2E2B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82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362237-6020-47C0-A20C-D942D28D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AD474-1AF6-4FC4-BC7F-F95AAFA39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DB53A-9DC8-41DA-ACC5-AA394A363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A8AB-C572-474E-A8E1-A87A82E401E5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AD1EC-99F6-4211-AC29-37765F02A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1CE5C-8242-4C0F-9A4E-B9DA2BAED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21058-6A60-4AFB-AA07-923AEEC1F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75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E92DF-0721-4307-9D5C-6EE7CBB830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TCD </a:t>
            </a:r>
            <a:r>
              <a:rPr lang="de-DE" dirty="0" err="1"/>
              <a:t>calibration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A48B9-8908-4D79-8689-50C2CF09D7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Baris Alkan</a:t>
            </a:r>
          </a:p>
        </p:txBody>
      </p:sp>
    </p:spTree>
    <p:extLst>
      <p:ext uri="{BB962C8B-B14F-4D97-AF65-F5344CB8AC3E}">
        <p14:creationId xmlns:p14="http://schemas.microsoft.com/office/powerpoint/2010/main" val="267973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descr="Project Path: R:\Profile\Fritz-Haber Studies_Alkan\2022\Part-22\TCD calibration_HABER.opju&#10;PE Folder: /TCD calibration_HABER/Folder1/&#10;Short Name: 100mlmin-output">
            <a:extLst>
              <a:ext uri="{FF2B5EF4-FFF2-40B4-BE49-F238E27FC236}">
                <a16:creationId xmlns:a16="http://schemas.microsoft.com/office/drawing/2014/main" id="{196E76EF-ED34-4FAA-A61B-B8AA1ABFB8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652405"/>
              </p:ext>
            </p:extLst>
          </p:nvPr>
        </p:nvGraphicFramePr>
        <p:xfrm>
          <a:off x="0" y="-1"/>
          <a:ext cx="89477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"/>
                        <a:ext cx="89477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219ED8-DAAB-4D27-9D8F-9233D73E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1058-6A60-4AFB-AA07-923AEEC1F9C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98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descr="Project Path: R:\Profile\Fritz-Haber Studies_Alkan\2022\Part-22\TCD calibration_HABER.opju&#10;PE Folder: /TCD calibration_HABER/Folder1/&#10;Short Name: 100mlmin-VW">
            <a:extLst>
              <a:ext uri="{FF2B5EF4-FFF2-40B4-BE49-F238E27FC236}">
                <a16:creationId xmlns:a16="http://schemas.microsoft.com/office/drawing/2014/main" id="{4857B684-8741-4057-A6AF-B4509B8E72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635523"/>
              </p:ext>
            </p:extLst>
          </p:nvPr>
        </p:nvGraphicFramePr>
        <p:xfrm>
          <a:off x="152400" y="152399"/>
          <a:ext cx="89477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ph" r:id="rId3" imgW="9802440" imgH="7502760" progId="Origin95.Graph">
                  <p:embed/>
                </p:oleObj>
              </mc:Choice>
              <mc:Fallback>
                <p:oleObj name="Graph" r:id="rId3" imgW="9802440" imgH="7502760" progId="Origin95.Graph">
                  <p:embed/>
                  <p:pic>
                    <p:nvPicPr>
                      <p:cNvPr id="4" name="Object 3" descr="Project Path: R:\Profile\Fritz-Haber Studies_Alkan\2022\Part-22\TCD calibration_HABER.opju&#10;PE Folder: /TCD calibration_HABER/Folder1/&#10;Short Name: 100mlmin-VW">
                        <a:extLst>
                          <a:ext uri="{FF2B5EF4-FFF2-40B4-BE49-F238E27FC236}">
                            <a16:creationId xmlns:a16="http://schemas.microsoft.com/office/drawing/2014/main" id="{69395840-F7AE-4ED6-939E-82F239FAA3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52399"/>
                        <a:ext cx="89477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437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Unicode Origin Graph</vt:lpstr>
      <vt:lpstr>TCD calibration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TCD calibration</dc:title>
  <dc:creator>Baris Alkan</dc:creator>
  <cp:lastModifiedBy>Baris Alkan</cp:lastModifiedBy>
  <cp:revision>1</cp:revision>
  <dcterms:created xsi:type="dcterms:W3CDTF">2022-09-16T07:57:44Z</dcterms:created>
  <dcterms:modified xsi:type="dcterms:W3CDTF">2022-09-16T07:58:14Z</dcterms:modified>
</cp:coreProperties>
</file>