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1" r:id="rId3"/>
    <p:sldId id="270" r:id="rId4"/>
    <p:sldId id="291" r:id="rId5"/>
    <p:sldId id="292" r:id="rId6"/>
    <p:sldId id="282" r:id="rId7"/>
    <p:sldId id="287" r:id="rId8"/>
    <p:sldId id="293" r:id="rId9"/>
    <p:sldId id="294" r:id="rId10"/>
    <p:sldId id="295" r:id="rId11"/>
    <p:sldId id="296" r:id="rId12"/>
    <p:sldId id="297" r:id="rId13"/>
    <p:sldId id="29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0" autoAdjust="0"/>
    <p:restoredTop sz="94660"/>
  </p:normalViewPr>
  <p:slideViewPr>
    <p:cSldViewPr>
      <p:cViewPr varScale="1">
        <p:scale>
          <a:sx n="100" d="100"/>
          <a:sy n="100" d="100"/>
        </p:scale>
        <p:origin x="142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03DC4-748E-4E75-964F-B1595A7AE95E}" type="datetimeFigureOut">
              <a:rPr lang="en-US" smtClean="0"/>
              <a:t>2/3/2023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BD64F-B3EA-4A14-890F-7075BE17A4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16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9BA2B-8532-4C2A-9A71-2FF92448A27A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01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B2B70-B97F-4E0D-8AE9-014FC0223D5A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38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DA363-1768-4B23-80BD-5E9E4BA98C3C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11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86879-5A30-40D7-9A0A-A2C5504AE433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7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0C94-A0D3-4C2E-A089-C9E9F1F51CA1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987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9AC94-4DFE-48CA-ACB0-E60A191D02C1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82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332C8-00FD-4CC2-816F-5A49BAFA6F24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4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ECCE-AA0A-4FDB-85EE-4FA9519A3FA1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30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C1809-9BFB-4237-B3D3-D57B2ED03D65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9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52B16-4449-4C6A-9A83-3D4218524DBE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824FA-DD9A-4001-BA51-E1E89D9D68EB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934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E78B8-DA4A-4E83-A74B-8E7804EE5BF3}" type="datetime1">
              <a:rPr lang="en-US" smtClean="0"/>
              <a:t>2/3/2023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F46DB-00AF-4A01-A844-73A66A04C3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80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Morphology and EDX mapping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S36328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%Ni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Gregor Koch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February 2023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62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14400"/>
            <a:ext cx="5486400" cy="42076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– map3</a:t>
            </a:r>
            <a:endParaRPr lang="de-DE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6" y="993972"/>
            <a:ext cx="27432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46" y="3051372"/>
            <a:ext cx="2743200" cy="205740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157629"/>
              </p:ext>
            </p:extLst>
          </p:nvPr>
        </p:nvGraphicFramePr>
        <p:xfrm>
          <a:off x="4114800" y="5486400"/>
          <a:ext cx="4013201" cy="962025"/>
        </p:xfrm>
        <a:graphic>
          <a:graphicData uri="http://schemas.openxmlformats.org/drawingml/2006/table">
            <a:tbl>
              <a:tblPr/>
              <a:tblGrid>
                <a:gridCol w="708025">
                  <a:extLst>
                    <a:ext uri="{9D8B030D-6E8A-4147-A177-3AD203B41FA5}">
                      <a16:colId xmlns:a16="http://schemas.microsoft.com/office/drawing/2014/main" val="2557458448"/>
                    </a:ext>
                  </a:extLst>
                </a:gridCol>
                <a:gridCol w="635000">
                  <a:extLst>
                    <a:ext uri="{9D8B030D-6E8A-4147-A177-3AD203B41FA5}">
                      <a16:colId xmlns:a16="http://schemas.microsoft.com/office/drawing/2014/main" val="2057771141"/>
                    </a:ext>
                  </a:extLst>
                </a:gridCol>
                <a:gridCol w="738188">
                  <a:extLst>
                    <a:ext uri="{9D8B030D-6E8A-4147-A177-3AD203B41FA5}">
                      <a16:colId xmlns:a16="http://schemas.microsoft.com/office/drawing/2014/main" val="222795595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396864459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8350875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3890997134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 Norm.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Atom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abs. error [%]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sigma)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rel. error [%]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sigma)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96604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Oxygen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56823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Magnesium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50207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Nickel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3315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637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86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–</a:t>
            </a:r>
            <a:r>
              <a:rPr lang="de-DE" sz="3000" dirty="0" smtClean="0">
                <a:latin typeface="Greek"/>
                <a:cs typeface="Arial" panose="020B0604020202020204" pitchFamily="34" charset="0"/>
              </a:rPr>
              <a:t> map3</a:t>
            </a:r>
            <a:endParaRPr lang="de-DE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3"/>
          <p:cNvCxnSpPr>
            <a:stCxn id="13" idx="2"/>
          </p:cNvCxnSpPr>
          <p:nvPr/>
        </p:nvCxnSpPr>
        <p:spPr>
          <a:xfrm flipH="1">
            <a:off x="1187624" y="1501627"/>
            <a:ext cx="377922" cy="99126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"/>
          <p:cNvSpPr txBox="1"/>
          <p:nvPr/>
        </p:nvSpPr>
        <p:spPr>
          <a:xfrm>
            <a:off x="1043608" y="1132295"/>
            <a:ext cx="1043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cubes</a:t>
            </a:r>
            <a:endParaRPr lang="de-DE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383280"/>
            <a:ext cx="2743200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383280"/>
            <a:ext cx="2743200" cy="2057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3280"/>
            <a:ext cx="2743200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8872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– map4</a:t>
            </a:r>
            <a:endParaRPr lang="de-DE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4592"/>
            <a:ext cx="27432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051992"/>
            <a:ext cx="2743200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14400"/>
            <a:ext cx="5486400" cy="420761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82780"/>
              </p:ext>
            </p:extLst>
          </p:nvPr>
        </p:nvGraphicFramePr>
        <p:xfrm>
          <a:off x="4114800" y="5486400"/>
          <a:ext cx="4187767" cy="962025"/>
        </p:xfrm>
        <a:graphic>
          <a:graphicData uri="http://schemas.openxmlformats.org/drawingml/2006/table">
            <a:tbl>
              <a:tblPr/>
              <a:tblGrid>
                <a:gridCol w="708025">
                  <a:extLst>
                    <a:ext uri="{9D8B030D-6E8A-4147-A177-3AD203B41FA5}">
                      <a16:colId xmlns:a16="http://schemas.microsoft.com/office/drawing/2014/main" val="3785365044"/>
                    </a:ext>
                  </a:extLst>
                </a:gridCol>
                <a:gridCol w="773877">
                  <a:extLst>
                    <a:ext uri="{9D8B030D-6E8A-4147-A177-3AD203B41FA5}">
                      <a16:colId xmlns:a16="http://schemas.microsoft.com/office/drawing/2014/main" val="4256911332"/>
                    </a:ext>
                  </a:extLst>
                </a:gridCol>
                <a:gridCol w="773877">
                  <a:extLst>
                    <a:ext uri="{9D8B030D-6E8A-4147-A177-3AD203B41FA5}">
                      <a16:colId xmlns:a16="http://schemas.microsoft.com/office/drawing/2014/main" val="303347238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335897813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235189790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3108405942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 Norm.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Atom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abs. error [%]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sigma)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rel.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error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[%]</a:t>
                      </a:r>
                      <a:b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sigma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0285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Oxygen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44087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Magnesium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28285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Nickel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4320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852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7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–</a:t>
            </a:r>
            <a:r>
              <a:rPr lang="de-DE" sz="3000" dirty="0" smtClean="0">
                <a:latin typeface="Greek"/>
                <a:cs typeface="Arial" panose="020B0604020202020204" pitchFamily="34" charset="0"/>
              </a:rPr>
              <a:t> map4</a:t>
            </a:r>
            <a:endParaRPr lang="de-DE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383280"/>
            <a:ext cx="2743200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383280"/>
            <a:ext cx="2743200" cy="2057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3280"/>
            <a:ext cx="2743200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8872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591047"/>
            <a:ext cx="856895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Morphology 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invariant compared to analogous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Disc-like morphology with narrow disc size distribution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magnification not clearly indicated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small pores in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sample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but it is not excluded or must be confirmed in an additional measurement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indications for any segregated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phases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(neither EDX nor SEM)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 impurities according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EDX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homogeneous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composition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Suggested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formulas: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S36328:	  Ni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0.037±0.002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1±0.043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1.24±0.042</a:t>
            </a:r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S34869:   Ni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0.01±0.0004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1.00±0.08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1.49±0.07</a:t>
            </a:r>
            <a:endParaRPr lang="en-US" dirty="0" smtClean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S35123:   Ni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0.106±0.004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1.00±0.08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2.15±0.06 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S35146:   Ni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0.23±0.01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1.00±0.13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aseline="-25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1.83±0.07</a:t>
            </a:r>
          </a:p>
          <a:p>
            <a:endParaRPr lang="en-US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Errors due to shadowing in each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(overestimation in perfectly distributed Ni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can be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likely. Variation of results of all maps is given in the little grey table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14"/>
          <p:cNvSpPr txBox="1"/>
          <p:nvPr/>
        </p:nvSpPr>
        <p:spPr>
          <a:xfrm>
            <a:off x="251520" y="116632"/>
            <a:ext cx="8892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in comparison to S34869, S35123, S35146</a:t>
            </a:r>
          </a:p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sz="3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1-x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485803"/>
              </p:ext>
            </p:extLst>
          </p:nvPr>
        </p:nvGraphicFramePr>
        <p:xfrm>
          <a:off x="5524929" y="5054045"/>
          <a:ext cx="3366003" cy="809625"/>
        </p:xfrm>
        <a:graphic>
          <a:graphicData uri="http://schemas.openxmlformats.org/drawingml/2006/table">
            <a:tbl>
              <a:tblPr/>
              <a:tblGrid>
                <a:gridCol w="710354">
                  <a:extLst>
                    <a:ext uri="{9D8B030D-6E8A-4147-A177-3AD203B41FA5}">
                      <a16:colId xmlns:a16="http://schemas.microsoft.com/office/drawing/2014/main" val="286596156"/>
                    </a:ext>
                  </a:extLst>
                </a:gridCol>
                <a:gridCol w="369384">
                  <a:extLst>
                    <a:ext uri="{9D8B030D-6E8A-4147-A177-3AD203B41FA5}">
                      <a16:colId xmlns:a16="http://schemas.microsoft.com/office/drawing/2014/main" val="434598491"/>
                    </a:ext>
                  </a:extLst>
                </a:gridCol>
                <a:gridCol w="407270">
                  <a:extLst>
                    <a:ext uri="{9D8B030D-6E8A-4147-A177-3AD203B41FA5}">
                      <a16:colId xmlns:a16="http://schemas.microsoft.com/office/drawing/2014/main" val="2052148713"/>
                    </a:ext>
                  </a:extLst>
                </a:gridCol>
                <a:gridCol w="369888">
                  <a:extLst>
                    <a:ext uri="{9D8B030D-6E8A-4147-A177-3AD203B41FA5}">
                      <a16:colId xmlns:a16="http://schemas.microsoft.com/office/drawing/2014/main" val="3652030565"/>
                    </a:ext>
                  </a:extLst>
                </a:gridCol>
                <a:gridCol w="369384">
                  <a:extLst>
                    <a:ext uri="{9D8B030D-6E8A-4147-A177-3AD203B41FA5}">
                      <a16:colId xmlns:a16="http://schemas.microsoft.com/office/drawing/2014/main" val="3870474150"/>
                    </a:ext>
                  </a:extLst>
                </a:gridCol>
                <a:gridCol w="369384">
                  <a:extLst>
                    <a:ext uri="{9D8B030D-6E8A-4147-A177-3AD203B41FA5}">
                      <a16:colId xmlns:a16="http://schemas.microsoft.com/office/drawing/2014/main" val="2927000405"/>
                    </a:ext>
                  </a:extLst>
                </a:gridCol>
                <a:gridCol w="303084">
                  <a:extLst>
                    <a:ext uri="{9D8B030D-6E8A-4147-A177-3AD203B41FA5}">
                      <a16:colId xmlns:a16="http://schemas.microsoft.com/office/drawing/2014/main" val="3627777912"/>
                    </a:ext>
                  </a:extLst>
                </a:gridCol>
                <a:gridCol w="467255">
                  <a:extLst>
                    <a:ext uri="{9D8B030D-6E8A-4147-A177-3AD203B41FA5}">
                      <a16:colId xmlns:a16="http://schemas.microsoft.com/office/drawing/2014/main" val="1377948750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Map1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Map2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map3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Map4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mean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rsd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/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61435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Mg/</a:t>
                      </a:r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29.63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23.99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27.66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64664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Mg/O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7.53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948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Ni/O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57149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Ni/(Mg+Ni)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339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646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09728"/>
            <a:ext cx="4315968" cy="3236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8" y="109728"/>
            <a:ext cx="4315968" cy="32369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8" y="3493008"/>
            <a:ext cx="4315968" cy="3236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3493008"/>
            <a:ext cx="4315968" cy="32369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15071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S36328</a:t>
            </a:r>
            <a:endParaRPr lang="de-DE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5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3493008"/>
            <a:ext cx="4315968" cy="32369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8" y="109728"/>
            <a:ext cx="4315968" cy="3236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09728"/>
            <a:ext cx="4315968" cy="32369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15071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S36328</a:t>
            </a:r>
            <a:endParaRPr lang="de-DE" sz="3000" baseline="-25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5"/>
          <p:cNvSpPr txBox="1"/>
          <p:nvPr/>
        </p:nvSpPr>
        <p:spPr>
          <a:xfrm>
            <a:off x="4653853" y="3513782"/>
            <a:ext cx="431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Exactly the same impression like I had in the previous measurements of the other samples</a:t>
            </a:r>
            <a:endParaRPr 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3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3493008"/>
            <a:ext cx="4315968" cy="3236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8" y="3493008"/>
            <a:ext cx="4315968" cy="32369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728" y="109728"/>
            <a:ext cx="4315968" cy="32369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09728"/>
            <a:ext cx="4315968" cy="32369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15071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S36328</a:t>
            </a:r>
            <a:endParaRPr lang="de-DE" sz="3000" baseline="-25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Arrow Connector 3"/>
          <p:cNvCxnSpPr>
            <a:stCxn id="18" idx="0"/>
          </p:cNvCxnSpPr>
          <p:nvPr/>
        </p:nvCxnSpPr>
        <p:spPr>
          <a:xfrm flipV="1">
            <a:off x="6839712" y="4293096"/>
            <a:ext cx="396584" cy="135369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5"/>
          <p:cNvSpPr txBox="1"/>
          <p:nvPr/>
        </p:nvSpPr>
        <p:spPr>
          <a:xfrm>
            <a:off x="4681728" y="5646786"/>
            <a:ext cx="431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pores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de-DE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  <a:endParaRPr lang="de-DE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0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– map1</a:t>
            </a:r>
            <a:endParaRPr lang="de-DE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97280"/>
            <a:ext cx="27432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54680"/>
            <a:ext cx="2743200" cy="2057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14400"/>
            <a:ext cx="5486400" cy="4207616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721756"/>
              </p:ext>
            </p:extLst>
          </p:nvPr>
        </p:nvGraphicFramePr>
        <p:xfrm>
          <a:off x="4114800" y="5486400"/>
          <a:ext cx="3746501" cy="962025"/>
        </p:xfrm>
        <a:graphic>
          <a:graphicData uri="http://schemas.openxmlformats.org/drawingml/2006/table">
            <a:tbl>
              <a:tblPr/>
              <a:tblGrid>
                <a:gridCol w="708025">
                  <a:extLst>
                    <a:ext uri="{9D8B030D-6E8A-4147-A177-3AD203B41FA5}">
                      <a16:colId xmlns:a16="http://schemas.microsoft.com/office/drawing/2014/main" val="30069165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3682458618"/>
                    </a:ext>
                  </a:extLst>
                </a:gridCol>
                <a:gridCol w="738188">
                  <a:extLst>
                    <a:ext uri="{9D8B030D-6E8A-4147-A177-3AD203B41FA5}">
                      <a16:colId xmlns:a16="http://schemas.microsoft.com/office/drawing/2014/main" val="184518179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38948403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4006229227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83552680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 Norm.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Atom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abs. error [%]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sigma)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rel. error [%]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sigma)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05312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Oxygen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5305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Magnesium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4668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Nickel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1873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237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678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–</a:t>
            </a:r>
            <a:r>
              <a:rPr lang="de-DE" sz="3000" dirty="0" smtClean="0">
                <a:latin typeface="Greek"/>
                <a:cs typeface="Arial" panose="020B0604020202020204" pitchFamily="34" charset="0"/>
              </a:rPr>
              <a:t> map1</a:t>
            </a:r>
            <a:endParaRPr lang="de-DE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383280"/>
            <a:ext cx="2743200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383280"/>
            <a:ext cx="27432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3280"/>
            <a:ext cx="2743200" cy="2057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8872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7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– map2</a:t>
            </a:r>
            <a:endParaRPr lang="de-DE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52736"/>
            <a:ext cx="2743200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10136"/>
            <a:ext cx="2743200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14400"/>
            <a:ext cx="5486400" cy="420761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355022"/>
              </p:ext>
            </p:extLst>
          </p:nvPr>
        </p:nvGraphicFramePr>
        <p:xfrm>
          <a:off x="4114800" y="5486400"/>
          <a:ext cx="3746501" cy="962025"/>
        </p:xfrm>
        <a:graphic>
          <a:graphicData uri="http://schemas.openxmlformats.org/drawingml/2006/table">
            <a:tbl>
              <a:tblPr/>
              <a:tblGrid>
                <a:gridCol w="708025">
                  <a:extLst>
                    <a:ext uri="{9D8B030D-6E8A-4147-A177-3AD203B41FA5}">
                      <a16:colId xmlns:a16="http://schemas.microsoft.com/office/drawing/2014/main" val="365939144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324744159"/>
                    </a:ext>
                  </a:extLst>
                </a:gridCol>
                <a:gridCol w="738188">
                  <a:extLst>
                    <a:ext uri="{9D8B030D-6E8A-4147-A177-3AD203B41FA5}">
                      <a16:colId xmlns:a16="http://schemas.microsoft.com/office/drawing/2014/main" val="293739379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419629827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688876368"/>
                    </a:ext>
                  </a:extLst>
                </a:gridCol>
                <a:gridCol w="750888">
                  <a:extLst>
                    <a:ext uri="{9D8B030D-6E8A-4147-A177-3AD203B41FA5}">
                      <a16:colId xmlns:a16="http://schemas.microsoft.com/office/drawing/2014/main" val="3633391236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Element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</a:t>
                      </a: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Mass Norm.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Atom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[%]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abs. error [%]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sigma)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rel. error [%]</a:t>
                      </a:r>
                      <a:b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 sigma)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13717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Oxygen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8551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Magnesium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43958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Nickel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73705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100.0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171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4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F46DB-00AF-4A01-A844-73A66A04C3FE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16632"/>
            <a:ext cx="28953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S36328 –</a:t>
            </a:r>
            <a:r>
              <a:rPr lang="de-DE" sz="3000" dirty="0" smtClean="0">
                <a:latin typeface="Greek"/>
                <a:cs typeface="Arial" panose="020B0604020202020204" pitchFamily="34" charset="0"/>
              </a:rPr>
              <a:t> map2</a:t>
            </a:r>
            <a:endParaRPr lang="de-DE" sz="3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383280"/>
            <a:ext cx="2743200" cy="205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383280"/>
            <a:ext cx="2743200" cy="2057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3386100"/>
            <a:ext cx="2743200" cy="2057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188720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0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</Words>
  <Application>Microsoft Office PowerPoint</Application>
  <PresentationFormat>On-screen Show (4:3)</PresentationFormat>
  <Paragraphs>201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Greek</vt:lpstr>
      <vt:lpstr>Office Theme</vt:lpstr>
      <vt:lpstr>Morphology and EDX mapping of Mg1-xNixO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FHI der MPG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 MnWO4 Morphology</dc:title>
  <dc:creator>Gregor Koch</dc:creator>
  <cp:lastModifiedBy>Gregor Koch</cp:lastModifiedBy>
  <cp:revision>100</cp:revision>
  <dcterms:created xsi:type="dcterms:W3CDTF">2019-02-15T09:30:00Z</dcterms:created>
  <dcterms:modified xsi:type="dcterms:W3CDTF">2023-02-03T09:45:01Z</dcterms:modified>
</cp:coreProperties>
</file>